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5ED"/>
    <a:srgbClr val="98C1AC"/>
    <a:srgbClr val="004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66ECC-ED7C-FDA2-7C4B-3C6F00F7D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6958E-0DCB-BA9E-92D6-276B84DEE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44ACE-A211-623E-9ACE-51165006C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76DDD-FF35-9983-4F92-41C1FB919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DF23D-6FE8-DFFA-16BE-3DA78901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DABE0-9DE2-C24B-D501-2C2B48422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41E99-2728-149A-9320-B623AFBF6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BBBBA-790D-D7E6-09A8-9A4EE62B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AB93E-03CB-1931-12C6-AE81275C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FD029-D637-6973-707A-68013491A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9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5ACC8E-87E2-BA73-30C0-05ADA1AFD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78EBB-0BE2-4A12-720E-7BD5C5313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DA67D-ABCD-5002-8BBC-B9E55AA50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6750B-CCAF-3468-A30D-83E3C765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93829-860E-E9BE-A33E-032BBF5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6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2AAD5-12DD-7294-7AD0-C0830368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B0F34-9147-FAF9-B979-3C8FD71ED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9D9E7-7B46-BEA5-4712-4F254AA1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2785C-C9D0-54EC-D549-CAEC21A5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EF19E-FFC8-AE7A-FA95-DBADB6067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6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6927-4857-B070-48DD-F89AD73C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191D5-5CE6-127D-428A-8C49CA820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03C48-FEA9-5DB7-93A4-A9728A12A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14BF9-3B25-B1AC-3C05-D5020C16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AB72B-C30B-34F8-A1B8-4F9BB79B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6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97ECA-9371-F2F8-D220-E7C52BC0B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624D7-0AAF-0A89-23E8-39778E9CE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15358-B4F9-FC6F-8408-5027D2E3D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7ECAC-E874-1769-D1BA-CB7B6D809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1BE1B-48BE-2E92-FAC0-0EFFC0B87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DA208-5C23-956B-75AD-E9B9516C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1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D14B-99E5-BC47-55F8-E00B6120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5096D-2417-3A24-5E1E-3F27AFEDF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CE92E-E65B-E2A5-0CB7-6DAA7EA1E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4C7329-38BB-B6DA-821A-AEC0B50B9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31E0E3-E728-4AA0-45DE-2E720B00C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91654-132B-FCAC-EE58-71BBAF8E2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06A9F2-2226-EE9C-F755-B4344BFB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BCA76F-FFA0-8AAE-D320-F7868AFE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9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66BB2-4235-2855-2D21-BA8254C49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FE0C5-41F5-7106-A07C-7BAD8C80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597B9-B8A8-398B-93C3-BB1C5BA5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815DD3-8FCA-6C09-09C6-8CD2030D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1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778E6E-4263-1A39-C51B-A9F8A019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6CB0D-3B45-E63F-9420-005CD636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250B2-8E66-9570-2E82-E18CE9471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4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0483E-B6C2-0D21-4197-3B6741DAC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0AD61-473B-F6CE-88CB-5ECB0A964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E11E2-060C-E9ED-8AD5-81683A956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13B1B-D1AD-12FD-3E1B-44B0AE02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AAECB-6553-B517-5AA6-99AAF2C8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E5B60-68AF-8A10-5E6B-0FDB4357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0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0A82F-CEB4-25D3-B6EF-5A5CF0D6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9F4066-C670-22F0-C22D-749B57DF2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316A8-C190-4BF3-1B77-D4390BDA5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ABD5B-F319-1ADF-EAE5-5D8C06BD7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5AEF7-F2F8-D3D7-66D9-30B4059A1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59EE7-09EC-FECE-3BA3-1B94594AD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0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1F3522-2DF5-F4E6-F50C-C14229BA2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AC049-1E68-C3F6-72BC-07D68D04B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0AD4E-6CE5-8E84-23E2-F42ABAD66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EB2B5-B3DE-43FE-9597-78A5885DB9E8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60AC2-7BE3-A2EC-FEA6-560370B6C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F061A-366D-F8B8-D516-0D333BD65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5525C-E00F-4EB2-BB3C-0FB3F6B9C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7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85D4B30-20CA-C947-4B61-D69185F9FFC9}"/>
              </a:ext>
            </a:extLst>
          </p:cNvPr>
          <p:cNvSpPr/>
          <p:nvPr/>
        </p:nvSpPr>
        <p:spPr>
          <a:xfrm>
            <a:off x="1140823" y="3770811"/>
            <a:ext cx="9962606" cy="2063932"/>
          </a:xfrm>
          <a:prstGeom prst="rect">
            <a:avLst/>
          </a:prstGeom>
          <a:solidFill>
            <a:srgbClr val="004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AB451D8-59EE-53C6-63CE-A95D40CD4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42" y="-478971"/>
            <a:ext cx="5242562" cy="5242562"/>
          </a:xfrm>
          <a:prstGeom prst="rect">
            <a:avLst/>
          </a:prstGeom>
        </p:spPr>
      </p:pic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78122880-1897-4092-D9E6-494611AA77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0" t="5588" r="23572" b="4762"/>
          <a:stretch/>
        </p:blipFill>
        <p:spPr>
          <a:xfrm>
            <a:off x="1532709" y="4093029"/>
            <a:ext cx="1402080" cy="140208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8D75488-02BF-476B-BBC4-522975174655}"/>
              </a:ext>
            </a:extLst>
          </p:cNvPr>
          <p:cNvSpPr/>
          <p:nvPr/>
        </p:nvSpPr>
        <p:spPr>
          <a:xfrm>
            <a:off x="618309" y="683623"/>
            <a:ext cx="10955383" cy="5490754"/>
          </a:xfrm>
          <a:prstGeom prst="rect">
            <a:avLst/>
          </a:prstGeom>
          <a:noFill/>
          <a:ln w="38100">
            <a:solidFill>
              <a:srgbClr val="98C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49A30-F8E2-809A-0285-AE473BE4B30F}"/>
              </a:ext>
            </a:extLst>
          </p:cNvPr>
          <p:cNvSpPr txBox="1"/>
          <p:nvPr/>
        </p:nvSpPr>
        <p:spPr>
          <a:xfrm>
            <a:off x="3614054" y="4232360"/>
            <a:ext cx="64269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JOIN JEDI AT </a:t>
            </a:r>
            <a:r>
              <a:rPr lang="en-US" sz="3200" b="1" dirty="0">
                <a:solidFill>
                  <a:schemeClr val="bg1"/>
                </a:solidFill>
                <a:latin typeface="Arial Nova" panose="020B0504020202020204" pitchFamily="34" charset="0"/>
              </a:rPr>
              <a:t>DATASCIJEDI.ORG </a:t>
            </a:r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OR FOLLOW THE QR CODE</a:t>
            </a:r>
          </a:p>
        </p:txBody>
      </p:sp>
    </p:spTree>
    <p:extLst>
      <p:ext uri="{BB962C8B-B14F-4D97-AF65-F5344CB8AC3E}">
        <p14:creationId xmlns:p14="http://schemas.microsoft.com/office/powerpoint/2010/main" val="90525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85D4B30-20CA-C947-4B61-D69185F9FFC9}"/>
              </a:ext>
            </a:extLst>
          </p:cNvPr>
          <p:cNvSpPr/>
          <p:nvPr/>
        </p:nvSpPr>
        <p:spPr>
          <a:xfrm>
            <a:off x="1140823" y="3770811"/>
            <a:ext cx="9962606" cy="2063932"/>
          </a:xfrm>
          <a:prstGeom prst="rect">
            <a:avLst/>
          </a:prstGeom>
          <a:solidFill>
            <a:srgbClr val="004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AB451D8-59EE-53C6-63CE-A95D40CD4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42" y="-478971"/>
            <a:ext cx="5242562" cy="5242562"/>
          </a:xfrm>
          <a:prstGeom prst="rect">
            <a:avLst/>
          </a:prstGeom>
        </p:spPr>
      </p:pic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78122880-1897-4092-D9E6-494611AA77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0" t="5588" r="23572" b="4762"/>
          <a:stretch/>
        </p:blipFill>
        <p:spPr>
          <a:xfrm>
            <a:off x="1532709" y="4093029"/>
            <a:ext cx="1402080" cy="140208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8D75488-02BF-476B-BBC4-522975174655}"/>
              </a:ext>
            </a:extLst>
          </p:cNvPr>
          <p:cNvSpPr/>
          <p:nvPr/>
        </p:nvSpPr>
        <p:spPr>
          <a:xfrm>
            <a:off x="618309" y="683623"/>
            <a:ext cx="10955383" cy="5490754"/>
          </a:xfrm>
          <a:prstGeom prst="rect">
            <a:avLst/>
          </a:prstGeom>
          <a:noFill/>
          <a:ln w="38100">
            <a:solidFill>
              <a:srgbClr val="98C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49A30-F8E2-809A-0285-AE473BE4B30F}"/>
              </a:ext>
            </a:extLst>
          </p:cNvPr>
          <p:cNvSpPr txBox="1"/>
          <p:nvPr/>
        </p:nvSpPr>
        <p:spPr>
          <a:xfrm>
            <a:off x="3614054" y="4232360"/>
            <a:ext cx="64269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JOIN JEDI AT </a:t>
            </a:r>
            <a:r>
              <a:rPr lang="en-US" sz="3200" b="1" dirty="0">
                <a:solidFill>
                  <a:schemeClr val="bg1"/>
                </a:solidFill>
                <a:latin typeface="Arial Nova" panose="020B0504020202020204" pitchFamily="34" charset="0"/>
              </a:rPr>
              <a:t>DATASCIJEDI.ORG </a:t>
            </a:r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OR FOLLOW THE QR CODE</a:t>
            </a:r>
          </a:p>
        </p:txBody>
      </p:sp>
    </p:spTree>
    <p:extLst>
      <p:ext uri="{BB962C8B-B14F-4D97-AF65-F5344CB8AC3E}">
        <p14:creationId xmlns:p14="http://schemas.microsoft.com/office/powerpoint/2010/main" val="185940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5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A4092B-BA59-C498-BC06-6E3CF1A26C7E}"/>
              </a:ext>
            </a:extLst>
          </p:cNvPr>
          <p:cNvSpPr/>
          <p:nvPr/>
        </p:nvSpPr>
        <p:spPr>
          <a:xfrm>
            <a:off x="1321798" y="3951786"/>
            <a:ext cx="9962606" cy="2063932"/>
          </a:xfrm>
          <a:prstGeom prst="rect">
            <a:avLst/>
          </a:prstGeom>
          <a:solidFill>
            <a:srgbClr val="98C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8C1A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5D4B30-20CA-C947-4B61-D69185F9FFC9}"/>
              </a:ext>
            </a:extLst>
          </p:cNvPr>
          <p:cNvSpPr/>
          <p:nvPr/>
        </p:nvSpPr>
        <p:spPr>
          <a:xfrm>
            <a:off x="1140823" y="3770811"/>
            <a:ext cx="9962606" cy="2063932"/>
          </a:xfrm>
          <a:prstGeom prst="rect">
            <a:avLst/>
          </a:prstGeom>
          <a:solidFill>
            <a:srgbClr val="004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AB451D8-59EE-53C6-63CE-A95D40CD4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42" y="-478971"/>
            <a:ext cx="5242562" cy="5242562"/>
          </a:xfrm>
          <a:prstGeom prst="rect">
            <a:avLst/>
          </a:prstGeom>
        </p:spPr>
      </p:pic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78122880-1897-4092-D9E6-494611AA77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0" t="5588" r="23572" b="4762"/>
          <a:stretch/>
        </p:blipFill>
        <p:spPr>
          <a:xfrm>
            <a:off x="1532709" y="4093029"/>
            <a:ext cx="1402080" cy="14020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149A30-F8E2-809A-0285-AE473BE4B30F}"/>
              </a:ext>
            </a:extLst>
          </p:cNvPr>
          <p:cNvSpPr txBox="1"/>
          <p:nvPr/>
        </p:nvSpPr>
        <p:spPr>
          <a:xfrm>
            <a:off x="3614054" y="4232360"/>
            <a:ext cx="64269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JOIN JEDI AT </a:t>
            </a:r>
            <a:r>
              <a:rPr lang="en-US" sz="3200" b="1" dirty="0">
                <a:solidFill>
                  <a:schemeClr val="bg1"/>
                </a:solidFill>
                <a:latin typeface="Arial Nova" panose="020B0504020202020204" pitchFamily="34" charset="0"/>
              </a:rPr>
              <a:t>DATASCIJEDI.ORG </a:t>
            </a:r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OR FOLLOW THE QR CODE</a:t>
            </a:r>
          </a:p>
        </p:txBody>
      </p:sp>
    </p:spTree>
    <p:extLst>
      <p:ext uri="{BB962C8B-B14F-4D97-AF65-F5344CB8AC3E}">
        <p14:creationId xmlns:p14="http://schemas.microsoft.com/office/powerpoint/2010/main" val="139224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A4092B-BA59-C498-BC06-6E3CF1A26C7E}"/>
              </a:ext>
            </a:extLst>
          </p:cNvPr>
          <p:cNvSpPr/>
          <p:nvPr/>
        </p:nvSpPr>
        <p:spPr>
          <a:xfrm>
            <a:off x="1321798" y="3951786"/>
            <a:ext cx="9962606" cy="2063932"/>
          </a:xfrm>
          <a:prstGeom prst="rect">
            <a:avLst/>
          </a:prstGeom>
          <a:solidFill>
            <a:srgbClr val="98C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8C1A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5D4B30-20CA-C947-4B61-D69185F9FFC9}"/>
              </a:ext>
            </a:extLst>
          </p:cNvPr>
          <p:cNvSpPr/>
          <p:nvPr/>
        </p:nvSpPr>
        <p:spPr>
          <a:xfrm>
            <a:off x="1140823" y="3770811"/>
            <a:ext cx="9962606" cy="2063932"/>
          </a:xfrm>
          <a:prstGeom prst="rect">
            <a:avLst/>
          </a:prstGeom>
          <a:solidFill>
            <a:srgbClr val="004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AB451D8-59EE-53C6-63CE-A95D40CD4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242" y="-478971"/>
            <a:ext cx="5242562" cy="5242562"/>
          </a:xfrm>
          <a:prstGeom prst="rect">
            <a:avLst/>
          </a:prstGeom>
        </p:spPr>
      </p:pic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78122880-1897-4092-D9E6-494611AA77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0" t="5588" r="23572" b="4762"/>
          <a:stretch/>
        </p:blipFill>
        <p:spPr>
          <a:xfrm>
            <a:off x="1532709" y="4093029"/>
            <a:ext cx="1402080" cy="14020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149A30-F8E2-809A-0285-AE473BE4B30F}"/>
              </a:ext>
            </a:extLst>
          </p:cNvPr>
          <p:cNvSpPr txBox="1"/>
          <p:nvPr/>
        </p:nvSpPr>
        <p:spPr>
          <a:xfrm>
            <a:off x="3614054" y="4232360"/>
            <a:ext cx="64269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JOIN JEDI AT </a:t>
            </a:r>
            <a:r>
              <a:rPr lang="en-US" sz="3200" b="1" dirty="0">
                <a:solidFill>
                  <a:schemeClr val="bg1"/>
                </a:solidFill>
                <a:latin typeface="Arial Nova" panose="020B0504020202020204" pitchFamily="34" charset="0"/>
              </a:rPr>
              <a:t>DATASCIJEDI.ORG </a:t>
            </a:r>
            <a:r>
              <a:rPr lang="en-US" sz="3200" dirty="0">
                <a:solidFill>
                  <a:schemeClr val="bg1"/>
                </a:solidFill>
                <a:latin typeface="Arial Nova" panose="020B0504020202020204" pitchFamily="34" charset="0"/>
              </a:rPr>
              <a:t>OR FOLLOW THE QR CODE</a:t>
            </a:r>
          </a:p>
        </p:txBody>
      </p:sp>
    </p:spTree>
    <p:extLst>
      <p:ext uri="{BB962C8B-B14F-4D97-AF65-F5344CB8AC3E}">
        <p14:creationId xmlns:p14="http://schemas.microsoft.com/office/powerpoint/2010/main" val="228568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Nova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Ryan, Mary</dc:creator>
  <cp:lastModifiedBy>Ryan, Mary</cp:lastModifiedBy>
  <cp:revision>1</cp:revision>
  <dcterms:created xsi:type="dcterms:W3CDTF">2023-04-27T14:50:50Z</dcterms:created>
  <dcterms:modified xsi:type="dcterms:W3CDTF">2023-04-27T15:05:59Z</dcterms:modified>
</cp:coreProperties>
</file>